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22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51A2-F479-4979-A8B6-8F70864F4861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D1F1-0817-42D7-9D9B-090CC23A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5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51A2-F479-4979-A8B6-8F70864F4861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D1F1-0817-42D7-9D9B-090CC23A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31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51A2-F479-4979-A8B6-8F70864F4861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D1F1-0817-42D7-9D9B-090CC23A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09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51A2-F479-4979-A8B6-8F70864F4861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D1F1-0817-42D7-9D9B-090CC23A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42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51A2-F479-4979-A8B6-8F70864F4861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D1F1-0817-42D7-9D9B-090CC23A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1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51A2-F479-4979-A8B6-8F70864F4861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D1F1-0817-42D7-9D9B-090CC23A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59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51A2-F479-4979-A8B6-8F70864F4861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D1F1-0817-42D7-9D9B-090CC23A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67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51A2-F479-4979-A8B6-8F70864F4861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D1F1-0817-42D7-9D9B-090CC23A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46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51A2-F479-4979-A8B6-8F70864F4861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D1F1-0817-42D7-9D9B-090CC23A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29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51A2-F479-4979-A8B6-8F70864F4861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D1F1-0817-42D7-9D9B-090CC23A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07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51A2-F479-4979-A8B6-8F70864F4861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D1F1-0817-42D7-9D9B-090CC23A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05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151A2-F479-4979-A8B6-8F70864F4861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ED1F1-0817-42D7-9D9B-090CC23A4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4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rner of an apartment building against a clear sky">
            <a:extLst>
              <a:ext uri="{FF2B5EF4-FFF2-40B4-BE49-F238E27FC236}">
                <a16:creationId xmlns:a16="http://schemas.microsoft.com/office/drawing/2014/main" id="{58008F2E-1711-4DB7-8EC0-774A717CD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8" y="112735"/>
            <a:ext cx="5373666" cy="3582444"/>
          </a:xfrm>
          <a:prstGeom prst="rect">
            <a:avLst/>
          </a:prstGeom>
        </p:spPr>
      </p:pic>
      <p:pic>
        <p:nvPicPr>
          <p:cNvPr id="7" name="Picture 6" descr="A midsection of a person holding a miniature house">
            <a:extLst>
              <a:ext uri="{FF2B5EF4-FFF2-40B4-BE49-F238E27FC236}">
                <a16:creationId xmlns:a16="http://schemas.microsoft.com/office/drawing/2014/main" id="{1DCCC68C-3131-45F7-9438-EED8E0B3E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464" y="112735"/>
            <a:ext cx="1988148" cy="1807409"/>
          </a:xfrm>
          <a:prstGeom prst="rect">
            <a:avLst/>
          </a:prstGeom>
        </p:spPr>
      </p:pic>
      <p:pic>
        <p:nvPicPr>
          <p:cNvPr id="9" name="Picture 8" descr="A cutout of a house with shadow at the back">
            <a:extLst>
              <a:ext uri="{FF2B5EF4-FFF2-40B4-BE49-F238E27FC236}">
                <a16:creationId xmlns:a16="http://schemas.microsoft.com/office/drawing/2014/main" id="{1A98A918-DA86-4E46-A282-AB8097D3C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713" y="7179555"/>
            <a:ext cx="4269899" cy="2766110"/>
          </a:xfrm>
          <a:prstGeom prst="rect">
            <a:avLst/>
          </a:prstGeom>
        </p:spPr>
      </p:pic>
      <p:pic>
        <p:nvPicPr>
          <p:cNvPr id="11" name="Picture 10" descr="Outdoor warehouse">
            <a:extLst>
              <a:ext uri="{FF2B5EF4-FFF2-40B4-BE49-F238E27FC236}">
                <a16:creationId xmlns:a16="http://schemas.microsoft.com/office/drawing/2014/main" id="{FFCB03AD-913B-4AFC-B06B-5CA879D79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464" y="2020293"/>
            <a:ext cx="1988148" cy="1674886"/>
          </a:xfrm>
          <a:prstGeom prst="rect">
            <a:avLst/>
          </a:prstGeom>
        </p:spPr>
      </p:pic>
      <p:sp>
        <p:nvSpPr>
          <p:cNvPr id="12" name="Ribbon: Tilted Up 11">
            <a:extLst>
              <a:ext uri="{FF2B5EF4-FFF2-40B4-BE49-F238E27FC236}">
                <a16:creationId xmlns:a16="http://schemas.microsoft.com/office/drawing/2014/main" id="{AB47AB92-7F1B-4163-94DE-20808C08638C}"/>
              </a:ext>
            </a:extLst>
          </p:cNvPr>
          <p:cNvSpPr/>
          <p:nvPr/>
        </p:nvSpPr>
        <p:spPr>
          <a:xfrm>
            <a:off x="137788" y="3831102"/>
            <a:ext cx="7496823" cy="594825"/>
          </a:xfrm>
          <a:prstGeom prst="ribbon2">
            <a:avLst>
              <a:gd name="adj1" fmla="val 0"/>
              <a:gd name="adj2" fmla="val 50000"/>
            </a:avLst>
          </a:prstGeom>
          <a:solidFill>
            <a:schemeClr val="accent1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PROPERTY ADDRESS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BA51990-F288-4A8E-B960-34AE7838262E}"/>
              </a:ext>
            </a:extLst>
          </p:cNvPr>
          <p:cNvSpPr/>
          <p:nvPr/>
        </p:nvSpPr>
        <p:spPr>
          <a:xfrm>
            <a:off x="137788" y="7179555"/>
            <a:ext cx="3050255" cy="20880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masis MT Pro Black" panose="02040A04050005020304" pitchFamily="18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Amasis MT Pro Black" panose="02040A04050005020304" pitchFamily="18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Amasis MT Pro Black" panose="02040A04050005020304" pitchFamily="18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Amasis MT Pro Black" panose="02040A04050005020304" pitchFamily="18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Amasis MT Pro Black" panose="02040A04050005020304" pitchFamily="18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masis MT Pro Black" panose="02040A04050005020304" pitchFamily="18" charset="0"/>
              </a:rPr>
              <a:t>AGENT NAME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 #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</a:t>
            </a:r>
          </a:p>
          <a:p>
            <a:pPr algn="ctr"/>
            <a:endParaRPr lang="en-US" b="1" dirty="0">
              <a:solidFill>
                <a:schemeClr val="tx1"/>
              </a:solidFill>
              <a:latin typeface="Amasis MT Pro Black" panose="02040A04050005020304" pitchFamily="18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Amasis MT Pro Black" panose="02040A04050005020304" pitchFamily="18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Amasis MT Pro Black" panose="02040A04050005020304" pitchFamily="18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Amasis MT Pro Black" panose="02040A04050005020304" pitchFamily="18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9D8D1D60-F858-4313-A999-58EFE24125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4" y="9403492"/>
            <a:ext cx="2891481" cy="5421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CA3A557-3A24-4BAE-A185-4BEF1E487078}"/>
              </a:ext>
            </a:extLst>
          </p:cNvPr>
          <p:cNvSpPr txBox="1"/>
          <p:nvPr/>
        </p:nvSpPr>
        <p:spPr>
          <a:xfrm>
            <a:off x="3496961" y="4614195"/>
            <a:ext cx="40777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PROPERTY                   DESCRIPTION</a:t>
            </a:r>
          </a:p>
          <a:p>
            <a:pPr algn="ctr"/>
            <a:r>
              <a:rPr lang="en-US" dirty="0"/>
              <a:t>PROPERTY      DESCRIPTION</a:t>
            </a:r>
          </a:p>
          <a:p>
            <a:pPr algn="ctr"/>
            <a:r>
              <a:rPr lang="en-US" dirty="0"/>
              <a:t>PROPERTY                           DESCRIPTION</a:t>
            </a:r>
          </a:p>
          <a:p>
            <a:pPr algn="ctr"/>
            <a:r>
              <a:rPr lang="en-US" dirty="0"/>
              <a:t>PROPERTY        DESCRIPTION</a:t>
            </a:r>
          </a:p>
          <a:p>
            <a:pPr algn="ctr"/>
            <a:r>
              <a:rPr lang="en-US" dirty="0"/>
              <a:t>PROPERTY                                DESCRIPTION</a:t>
            </a:r>
          </a:p>
          <a:p>
            <a:pPr algn="ctr"/>
            <a:r>
              <a:rPr lang="en-US" dirty="0"/>
              <a:t>PROPERTY                    DESCRIPTION</a:t>
            </a:r>
          </a:p>
          <a:p>
            <a:pPr algn="ctr"/>
            <a:r>
              <a:rPr lang="en-US" dirty="0"/>
              <a:t>PROPERTY         DESCRIPTION</a:t>
            </a:r>
          </a:p>
          <a:p>
            <a:pPr algn="ctr"/>
            <a:r>
              <a:rPr lang="en-US" dirty="0"/>
              <a:t>PROPERTY               DESCRIPTION</a:t>
            </a:r>
          </a:p>
          <a:p>
            <a:pPr algn="ctr"/>
            <a:r>
              <a:rPr lang="en-US" dirty="0"/>
              <a:t>PROPERTY           DESCRIPTION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A87396-040E-416C-9B39-84E3FD54ED09}"/>
              </a:ext>
            </a:extLst>
          </p:cNvPr>
          <p:cNvSpPr txBox="1"/>
          <p:nvPr/>
        </p:nvSpPr>
        <p:spPr>
          <a:xfrm>
            <a:off x="328385" y="5227750"/>
            <a:ext cx="2649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/>
              <a:t> LOT SIZE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/>
              <a:t> HOUSE SIZE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/>
              <a:t>BEDROMS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/>
              <a:t>BATHROOMS 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94E7E0-1BAC-439A-9DFD-752BBCB63A9B}"/>
              </a:ext>
            </a:extLst>
          </p:cNvPr>
          <p:cNvSpPr/>
          <p:nvPr/>
        </p:nvSpPr>
        <p:spPr>
          <a:xfrm>
            <a:off x="261388" y="4432083"/>
            <a:ext cx="28030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$$$$$$$</a:t>
            </a:r>
          </a:p>
        </p:txBody>
      </p:sp>
    </p:spTree>
    <p:extLst>
      <p:ext uri="{BB962C8B-B14F-4D97-AF65-F5344CB8AC3E}">
        <p14:creationId xmlns:p14="http://schemas.microsoft.com/office/powerpoint/2010/main" val="2680727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36</Words>
  <Application>Microsoft Office PowerPoint</Application>
  <PresentationFormat>Custom</PresentationFormat>
  <Paragraphs>27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Amasis MT Pro Black</vt:lpstr>
      <vt:lpstr>Arial</vt:lpstr>
      <vt:lpstr>Calibri</vt:lpstr>
      <vt:lpstr>Calibri Light</vt:lpstr>
      <vt:lpstr>Wingdings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Pamela Gorski</dc:creator>
  <cp:lastModifiedBy>Pamela Gorski</cp:lastModifiedBy>
  <cp:revision>1</cp:revision>
  <dcterms:created xsi:type="dcterms:W3CDTF">2021-09-30T18:20:11Z</dcterms:created>
  <dcterms:modified xsi:type="dcterms:W3CDTF">2021-09-30T18:51:52Z</dcterms:modified>
</cp:coreProperties>
</file>