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207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24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125">
                <a:latin typeface="+mn-lt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6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7681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9/30/2021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24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7681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336800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555999"/>
            <a:ext cx="2901255" cy="4696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336800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555999"/>
            <a:ext cx="2915543" cy="4696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7681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5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"/>
            <a:ext cx="6858000" cy="914400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858000" cy="185653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67268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599267"/>
            <a:ext cx="5915025" cy="559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32801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32801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32801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514350" rtl="0" eaLnBrk="1" latinLnBrk="0" hangingPunct="1">
        <a:lnSpc>
          <a:spcPct val="100000"/>
        </a:lnSpc>
        <a:spcBef>
          <a:spcPct val="0"/>
        </a:spcBef>
        <a:buNone/>
        <a:defRPr sz="2475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1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bg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1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1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bg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1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bg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1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bg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eys to a home">
            <a:extLst>
              <a:ext uri="{FF2B5EF4-FFF2-40B4-BE49-F238E27FC236}">
                <a16:creationId xmlns:a16="http://schemas.microsoft.com/office/drawing/2014/main" id="{3FBB8565-BB7E-488B-8B73-8341DCFAC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6" y="570619"/>
            <a:ext cx="3469900" cy="2316090"/>
          </a:xfrm>
          <a:prstGeom prst="rect">
            <a:avLst/>
          </a:prstGeom>
        </p:spPr>
      </p:pic>
      <p:pic>
        <p:nvPicPr>
          <p:cNvPr id="9" name="Picture 8" descr="Light bulbs on fences">
            <a:extLst>
              <a:ext uri="{FF2B5EF4-FFF2-40B4-BE49-F238E27FC236}">
                <a16:creationId xmlns:a16="http://schemas.microsoft.com/office/drawing/2014/main" id="{FB30CF4E-E3FC-441D-80B5-7D1E2AA3D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" y="5138472"/>
            <a:ext cx="2349355" cy="1953358"/>
          </a:xfrm>
          <a:prstGeom prst="rect">
            <a:avLst/>
          </a:prstGeom>
        </p:spPr>
      </p:pic>
      <p:pic>
        <p:nvPicPr>
          <p:cNvPr id="11" name="Picture 10" descr="Empty office desk">
            <a:extLst>
              <a:ext uri="{FF2B5EF4-FFF2-40B4-BE49-F238E27FC236}">
                <a16:creationId xmlns:a16="http://schemas.microsoft.com/office/drawing/2014/main" id="{F155E415-49C5-45BF-B731-9984537DE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61" y="732022"/>
            <a:ext cx="2950294" cy="1993283"/>
          </a:xfrm>
          <a:prstGeom prst="rect">
            <a:avLst/>
          </a:prstGeom>
        </p:spPr>
      </p:pic>
      <p:pic>
        <p:nvPicPr>
          <p:cNvPr id="13" name="Picture 12" descr="Lamppost at night">
            <a:extLst>
              <a:ext uri="{FF2B5EF4-FFF2-40B4-BE49-F238E27FC236}">
                <a16:creationId xmlns:a16="http://schemas.microsoft.com/office/drawing/2014/main" id="{072ABB27-3751-49E5-8215-FDF8A517B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6" y="3042635"/>
            <a:ext cx="2909867" cy="1939911"/>
          </a:xfrm>
          <a:prstGeom prst="rect">
            <a:avLst/>
          </a:prstGeom>
        </p:spPr>
      </p:pic>
      <p:pic>
        <p:nvPicPr>
          <p:cNvPr id="15" name="Picture 14" descr="Angled view of empty office space">
            <a:extLst>
              <a:ext uri="{FF2B5EF4-FFF2-40B4-BE49-F238E27FC236}">
                <a16:creationId xmlns:a16="http://schemas.microsoft.com/office/drawing/2014/main" id="{2821BD57-F586-4713-89C4-1A5DE9B4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4" y="2975401"/>
            <a:ext cx="3469644" cy="26005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A69922-3C8E-4508-9DDB-D64846F88E3E}"/>
              </a:ext>
            </a:extLst>
          </p:cNvPr>
          <p:cNvSpPr txBox="1"/>
          <p:nvPr/>
        </p:nvSpPr>
        <p:spPr>
          <a:xfrm>
            <a:off x="103540" y="156941"/>
            <a:ext cx="424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Property Address City, State Zip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F89CED3-0868-4736-ACB4-431CB1D2814C}"/>
              </a:ext>
            </a:extLst>
          </p:cNvPr>
          <p:cNvSpPr/>
          <p:nvPr/>
        </p:nvSpPr>
        <p:spPr>
          <a:xfrm>
            <a:off x="4076506" y="17990"/>
            <a:ext cx="2650439" cy="6696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73B4B8-9318-4272-B2E8-A60A120B34FA}"/>
              </a:ext>
            </a:extLst>
          </p:cNvPr>
          <p:cNvSpPr/>
          <p:nvPr/>
        </p:nvSpPr>
        <p:spPr>
          <a:xfrm>
            <a:off x="3794361" y="92856"/>
            <a:ext cx="2594417" cy="497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$$$$$$$$$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21C8C-EFC0-496D-9142-BCBFA30DE269}"/>
              </a:ext>
            </a:extLst>
          </p:cNvPr>
          <p:cNvSpPr txBox="1"/>
          <p:nvPr/>
        </p:nvSpPr>
        <p:spPr>
          <a:xfrm>
            <a:off x="3245844" y="5570739"/>
            <a:ext cx="3469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Property Descriptions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Property Descriptions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Property Descriptions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Property Descriptions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7B5ABBAB-C16A-4998-9081-3BD2BB284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" y="8245098"/>
            <a:ext cx="2702859" cy="7419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1C1BFF-577A-4173-9057-36C27918B1F7}"/>
              </a:ext>
            </a:extLst>
          </p:cNvPr>
          <p:cNvSpPr txBox="1"/>
          <p:nvPr/>
        </p:nvSpPr>
        <p:spPr>
          <a:xfrm>
            <a:off x="103540" y="7206799"/>
            <a:ext cx="259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SMITH</a:t>
            </a:r>
          </a:p>
          <a:p>
            <a:r>
              <a:rPr lang="en-US" dirty="0">
                <a:solidFill>
                  <a:schemeClr val="bg1"/>
                </a:solidFill>
              </a:rPr>
              <a:t>Dre #</a:t>
            </a:r>
          </a:p>
          <a:p>
            <a:r>
              <a:rPr lang="en-US" dirty="0">
                <a:solidFill>
                  <a:schemeClr val="bg1"/>
                </a:solidFill>
              </a:rPr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6781114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Blockprint</Template>
  <TotalTime>14</TotalTime>
  <Words>21</Words>
  <Application>Microsoft Office PowerPoint</Application>
  <PresentationFormat>Letter Paper (8.5x11 in)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Avenir Next LT Pro</vt:lpstr>
      <vt:lpstr>AvenirNext LT Pro Medium</vt:lpstr>
      <vt:lpstr>BlockprintVTI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Gorski</dc:creator>
  <cp:lastModifiedBy>Pamela Gorski</cp:lastModifiedBy>
  <cp:revision>1</cp:revision>
  <dcterms:created xsi:type="dcterms:W3CDTF">2021-09-30T18:06:01Z</dcterms:created>
  <dcterms:modified xsi:type="dcterms:W3CDTF">2021-09-30T18:20:05Z</dcterms:modified>
</cp:coreProperties>
</file>