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74" d="100"/>
          <a:sy n="74" d="100"/>
        </p:scale>
        <p:origin x="2982" y="7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72F6-75FA-484D-8E88-4AC441C8F9E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FF56-68B7-9D4C-A7B2-E61CEAB2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1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72F6-75FA-484D-8E88-4AC441C8F9E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FF56-68B7-9D4C-A7B2-E61CEAB2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221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72F6-75FA-484D-8E88-4AC441C8F9E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FF56-68B7-9D4C-A7B2-E61CEAB2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9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72F6-75FA-484D-8E88-4AC441C8F9E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FF56-68B7-9D4C-A7B2-E61CEAB2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0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72F6-75FA-484D-8E88-4AC441C8F9E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FF56-68B7-9D4C-A7B2-E61CEAB2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2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72F6-75FA-484D-8E88-4AC441C8F9E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FF56-68B7-9D4C-A7B2-E61CEAB2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8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72F6-75FA-484D-8E88-4AC441C8F9E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FF56-68B7-9D4C-A7B2-E61CEAB2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8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72F6-75FA-484D-8E88-4AC441C8F9E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FF56-68B7-9D4C-A7B2-E61CEAB2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6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72F6-75FA-484D-8E88-4AC441C8F9E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FF56-68B7-9D4C-A7B2-E61CEAB2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1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72F6-75FA-484D-8E88-4AC441C8F9E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FF56-68B7-9D4C-A7B2-E61CEAB2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2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72F6-75FA-484D-8E88-4AC441C8F9E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DFF56-68B7-9D4C-A7B2-E61CEAB2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2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D72F6-75FA-484D-8E88-4AC441C8F9E6}" type="datetimeFigureOut">
              <a:rPr lang="en-US" smtClean="0"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DFF56-68B7-9D4C-A7B2-E61CEAB23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8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6.jpg"/><Relationship Id="rId7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10.jpg"/><Relationship Id="rId4" Type="http://schemas.openxmlformats.org/officeDocument/2006/relationships/hyperlink" Target="mailto:john@company.com" TargetMode="External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jpg"/><Relationship Id="rId7" Type="http://schemas.openxmlformats.org/officeDocument/2006/relationships/image" Target="../media/image7.jpg"/><Relationship Id="rId2" Type="http://schemas.openxmlformats.org/officeDocument/2006/relationships/hyperlink" Target="mailto:john@company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1.jpg"/><Relationship Id="rId4" Type="http://schemas.openxmlformats.org/officeDocument/2006/relationships/image" Target="../media/image5.pn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mailto:john@company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4" y="0"/>
            <a:ext cx="4544190" cy="3118892"/>
          </a:xfrm>
          <a:prstGeom prst="rect">
            <a:avLst/>
          </a:prstGeom>
        </p:spPr>
      </p:pic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5181"/>
            <a:ext cx="4544190" cy="2790590"/>
          </a:xfrm>
          <a:prstGeom prst="rect">
            <a:avLst/>
          </a:prstGeom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7298"/>
            <a:ext cx="2095203" cy="13942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96554" y="96367"/>
            <a:ext cx="301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My Stunning House Title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3533" y="488671"/>
            <a:ext cx="273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$899,100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50307" y="1368874"/>
            <a:ext cx="289304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DESCRIPTION OF THE PROPERTY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DESCRIPTION OF THE PROPERTY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DESCRIPTION OF THE PROPERTY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DESCRIPTION OF THE PROPERTY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DESCRIPTION OF THE PROPERTY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DESCRIPTION OF THE PROPERTY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DESCRIPTION OF THE PROPERTY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4691815" y="6689138"/>
            <a:ext cx="301002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John Smith</a:t>
            </a:r>
          </a:p>
          <a:p>
            <a:r>
              <a:rPr lang="en-US" b="1" i="1" dirty="0"/>
              <a:t>DRE #</a:t>
            </a:r>
          </a:p>
          <a:p>
            <a:r>
              <a:rPr lang="en-US" sz="1100" dirty="0"/>
              <a:t>Phone: XXX-XXX-XXXX</a:t>
            </a:r>
          </a:p>
          <a:p>
            <a:r>
              <a:rPr lang="en-US" sz="1100" dirty="0"/>
              <a:t>Email: </a:t>
            </a:r>
            <a:r>
              <a:rPr lang="en-US" sz="1100" dirty="0" err="1"/>
              <a:t>john@company.com</a:t>
            </a:r>
            <a:endParaRPr lang="en-US" sz="1100" dirty="0"/>
          </a:p>
        </p:txBody>
      </p:sp>
      <p:pic>
        <p:nvPicPr>
          <p:cNvPr id="15" name="Picture 14" descr="John-Smith_WEB-295x34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32" y="7885244"/>
            <a:ext cx="1672631" cy="1944787"/>
          </a:xfrm>
          <a:prstGeom prst="rect">
            <a:avLst/>
          </a:prstGeom>
        </p:spPr>
      </p:pic>
      <p:pic>
        <p:nvPicPr>
          <p:cNvPr id="16" name="Picture 15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24" y="6603330"/>
            <a:ext cx="2101166" cy="1398231"/>
          </a:xfrm>
          <a:prstGeom prst="rect">
            <a:avLst/>
          </a:prstGeom>
        </p:spPr>
      </p:pic>
      <p:pic>
        <p:nvPicPr>
          <p:cNvPr id="17" name="Picture 16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69692"/>
            <a:ext cx="2095202" cy="1394262"/>
          </a:xfrm>
          <a:prstGeom prst="rect">
            <a:avLst/>
          </a:prstGeom>
        </p:spPr>
      </p:pic>
      <p:pic>
        <p:nvPicPr>
          <p:cNvPr id="18" name="Picture 17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24" y="8269692"/>
            <a:ext cx="2095202" cy="13942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93" y="6657399"/>
            <a:ext cx="1162986" cy="77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1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5" b="27516"/>
          <a:stretch/>
        </p:blipFill>
        <p:spPr>
          <a:xfrm>
            <a:off x="0" y="1086632"/>
            <a:ext cx="7772400" cy="3415128"/>
          </a:xfrm>
          <a:prstGeom prst="rect">
            <a:avLst/>
          </a:prstGeom>
        </p:spPr>
      </p:pic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9840"/>
            <a:ext cx="1827324" cy="14061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181" y="7024770"/>
            <a:ext cx="301002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John Smith </a:t>
            </a:r>
          </a:p>
          <a:p>
            <a:r>
              <a:rPr lang="en-US" b="1" i="1" dirty="0"/>
              <a:t>DRE #</a:t>
            </a:r>
          </a:p>
          <a:p>
            <a:r>
              <a:rPr lang="en-US" sz="1100" dirty="0"/>
              <a:t>Phone: XXX-XXX-XXXX</a:t>
            </a:r>
          </a:p>
          <a:p>
            <a:r>
              <a:rPr lang="en-US" sz="1100" dirty="0"/>
              <a:t>Email: </a:t>
            </a:r>
            <a:r>
              <a:rPr lang="en-US" sz="1100" dirty="0">
                <a:hlinkClick r:id="rId4"/>
              </a:rPr>
              <a:t>john@company.com</a:t>
            </a:r>
            <a:endParaRPr lang="en-US" sz="1100" dirty="0"/>
          </a:p>
          <a:p>
            <a:r>
              <a:rPr lang="en-US" sz="1100" dirty="0"/>
              <a:t>Website: </a:t>
            </a:r>
            <a:r>
              <a:rPr lang="en-US" sz="1100" dirty="0" err="1"/>
              <a:t>johnsmith.com</a:t>
            </a:r>
            <a:endParaRPr lang="en-US" sz="1100" dirty="0"/>
          </a:p>
        </p:txBody>
      </p:sp>
      <p:pic>
        <p:nvPicPr>
          <p:cNvPr id="13" name="Picture 12" descr="John-Smith_WEB-295x34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58" y="8261792"/>
            <a:ext cx="1399543" cy="16272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53773" y="6154109"/>
            <a:ext cx="50752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Title</a:t>
            </a:r>
          </a:p>
          <a:p>
            <a:r>
              <a:rPr lang="en-US" sz="1200" dirty="0"/>
              <a:t>DESCRIPTION OF THE PROPERTY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DESCRIPTION OF THE PROPERTY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DESCRIPTION OF THE PROPERTY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DESCRIPTION OF THE PROPERTY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84558" y="6041849"/>
            <a:ext cx="507522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Info:</a:t>
            </a:r>
          </a:p>
          <a:p>
            <a:pPr marL="171450" indent="-171450">
              <a:buFont typeface="Arial"/>
              <a:buChar char="•"/>
            </a:pPr>
            <a:r>
              <a:rPr lang="en-US" sz="1000" dirty="0"/>
              <a:t>Point #1</a:t>
            </a:r>
          </a:p>
          <a:p>
            <a:pPr marL="171450" indent="-171450">
              <a:buFont typeface="Arial"/>
              <a:buChar char="•"/>
            </a:pPr>
            <a:r>
              <a:rPr lang="en-US" sz="1000" dirty="0"/>
              <a:t>Point #2</a:t>
            </a:r>
          </a:p>
          <a:p>
            <a:pPr marL="171450" indent="-171450">
              <a:buFont typeface="Arial"/>
              <a:buChar char="•"/>
            </a:pPr>
            <a:r>
              <a:rPr lang="en-US" sz="1000" dirty="0"/>
              <a:t>Point #3</a:t>
            </a:r>
          </a:p>
          <a:p>
            <a:pPr marL="171450" indent="-171450">
              <a:buFont typeface="Arial"/>
              <a:buChar char="•"/>
            </a:pPr>
            <a:r>
              <a:rPr lang="en-US" sz="1000" dirty="0"/>
              <a:t>Point #4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181" y="136286"/>
            <a:ext cx="301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My Stunning House Title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160" y="528590"/>
            <a:ext cx="273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$899,100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166" y="1"/>
            <a:ext cx="2081233" cy="1086631"/>
          </a:xfrm>
          <a:prstGeom prst="rect">
            <a:avLst/>
          </a:prstGeom>
        </p:spPr>
      </p:pic>
      <p:pic>
        <p:nvPicPr>
          <p:cNvPr id="20" name="Picture 19" descr="Living-Room-Interior-Design-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15" y="4489840"/>
            <a:ext cx="2109485" cy="1406183"/>
          </a:xfrm>
          <a:prstGeom prst="rect">
            <a:avLst/>
          </a:prstGeom>
        </p:spPr>
      </p:pic>
      <p:pic>
        <p:nvPicPr>
          <p:cNvPr id="21" name="Picture 20" descr="ur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55" y="4489840"/>
            <a:ext cx="2214730" cy="1410807"/>
          </a:xfrm>
          <a:prstGeom prst="rect">
            <a:avLst/>
          </a:prstGeom>
        </p:spPr>
      </p:pic>
      <p:pic>
        <p:nvPicPr>
          <p:cNvPr id="22" name="Picture 21" descr="Green-paint-color-modern-living-room-582x298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4" t="-848" r="12106" b="848"/>
          <a:stretch/>
        </p:blipFill>
        <p:spPr>
          <a:xfrm>
            <a:off x="5984115" y="4489840"/>
            <a:ext cx="1802398" cy="1406183"/>
          </a:xfrm>
          <a:prstGeom prst="rect">
            <a:avLst/>
          </a:prstGeom>
        </p:spPr>
      </p:pic>
      <p:pic>
        <p:nvPicPr>
          <p:cNvPr id="24" name="Picture 23" descr="1323910306-mainimagebild-blurred-house-03-1000x683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3" b="26489"/>
          <a:stretch/>
        </p:blipFill>
        <p:spPr>
          <a:xfrm>
            <a:off x="0" y="1086632"/>
            <a:ext cx="7772400" cy="340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7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6334" y="7162362"/>
            <a:ext cx="301002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John Smith</a:t>
            </a:r>
          </a:p>
          <a:p>
            <a:r>
              <a:rPr lang="en-US" b="1" i="1" dirty="0"/>
              <a:t>DRE # </a:t>
            </a:r>
          </a:p>
          <a:p>
            <a:r>
              <a:rPr lang="en-US" sz="1100" dirty="0"/>
              <a:t>Phone: XXX-XXX-XXXX</a:t>
            </a:r>
          </a:p>
          <a:p>
            <a:r>
              <a:rPr lang="en-US" sz="1100" dirty="0"/>
              <a:t>Email: </a:t>
            </a:r>
            <a:r>
              <a:rPr lang="en-US" sz="1100" dirty="0">
                <a:hlinkClick r:id="rId2"/>
              </a:rPr>
              <a:t>john@company.com</a:t>
            </a:r>
            <a:endParaRPr lang="en-US" sz="1100" dirty="0"/>
          </a:p>
          <a:p>
            <a:r>
              <a:rPr lang="en-US" sz="1100" dirty="0"/>
              <a:t>Website: </a:t>
            </a:r>
            <a:r>
              <a:rPr lang="en-US" sz="1100" dirty="0" err="1"/>
              <a:t>johnsmith.com</a:t>
            </a:r>
            <a:endParaRPr lang="en-US" sz="1100" dirty="0"/>
          </a:p>
        </p:txBody>
      </p:sp>
      <p:pic>
        <p:nvPicPr>
          <p:cNvPr id="20" name="Picture 19" descr="John-Smith_WEB-295x3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9" y="8081861"/>
            <a:ext cx="1672631" cy="19447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97172" y="6633229"/>
            <a:ext cx="50752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Sub-Title</a:t>
            </a:r>
          </a:p>
          <a:p>
            <a:endParaRPr lang="en-US" sz="1200" dirty="0"/>
          </a:p>
          <a:p>
            <a:r>
              <a:rPr lang="en-US" sz="1200" dirty="0"/>
              <a:t>DESCRIPTION OF THE PROPERTY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DESCRIPTION OF THE PROPERTY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DESCRIPTION OF THE PROPERTY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56334" y="5840753"/>
            <a:ext cx="231856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Info Title: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Point #1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Point #2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Point #3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Point #4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Point #5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771" y="4959095"/>
            <a:ext cx="354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My Stunning House Title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8750" y="5351399"/>
            <a:ext cx="273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$900,000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52" y="4763375"/>
            <a:ext cx="3018648" cy="1572768"/>
          </a:xfrm>
          <a:prstGeom prst="rect">
            <a:avLst/>
          </a:prstGeom>
        </p:spPr>
      </p:pic>
      <p:pic>
        <p:nvPicPr>
          <p:cNvPr id="26" name="Picture 25" descr="images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5" b="27516"/>
          <a:stretch/>
        </p:blipFill>
        <p:spPr>
          <a:xfrm>
            <a:off x="0" y="-14013"/>
            <a:ext cx="7772400" cy="3415128"/>
          </a:xfrm>
          <a:prstGeom prst="rect">
            <a:avLst/>
          </a:prstGeom>
        </p:spPr>
      </p:pic>
      <p:pic>
        <p:nvPicPr>
          <p:cNvPr id="27" name="Picture 26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9195"/>
            <a:ext cx="1827324" cy="1406183"/>
          </a:xfrm>
          <a:prstGeom prst="rect">
            <a:avLst/>
          </a:prstGeom>
        </p:spPr>
      </p:pic>
      <p:pic>
        <p:nvPicPr>
          <p:cNvPr id="28" name="Picture 27" descr="Living-Room-Interior-Design-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15" y="3389195"/>
            <a:ext cx="2109485" cy="1406183"/>
          </a:xfrm>
          <a:prstGeom prst="rect">
            <a:avLst/>
          </a:prstGeom>
        </p:spPr>
      </p:pic>
      <p:pic>
        <p:nvPicPr>
          <p:cNvPr id="29" name="Picture 28" descr="ur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855" y="3389195"/>
            <a:ext cx="2214730" cy="1410807"/>
          </a:xfrm>
          <a:prstGeom prst="rect">
            <a:avLst/>
          </a:prstGeom>
        </p:spPr>
      </p:pic>
      <p:pic>
        <p:nvPicPr>
          <p:cNvPr id="30" name="Picture 29" descr="Green-paint-color-modern-living-room-582x298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4" t="-848" r="12106" b="848"/>
          <a:stretch/>
        </p:blipFill>
        <p:spPr>
          <a:xfrm>
            <a:off x="5984115" y="3389195"/>
            <a:ext cx="1802398" cy="1406183"/>
          </a:xfrm>
          <a:prstGeom prst="rect">
            <a:avLst/>
          </a:prstGeom>
        </p:spPr>
      </p:pic>
      <p:pic>
        <p:nvPicPr>
          <p:cNvPr id="32" name="Picture 31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081" y="1703962"/>
            <a:ext cx="1827324" cy="1721210"/>
          </a:xfrm>
          <a:prstGeom prst="rect">
            <a:avLst/>
          </a:prstGeom>
        </p:spPr>
      </p:pic>
      <p:pic>
        <p:nvPicPr>
          <p:cNvPr id="33" name="Picture 32" descr="Living-Room-Interior-Design-1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76"/>
          <a:stretch/>
        </p:blipFill>
        <p:spPr>
          <a:xfrm>
            <a:off x="6007666" y="-43403"/>
            <a:ext cx="1827324" cy="174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5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56334" y="7024770"/>
            <a:ext cx="301002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John Smith</a:t>
            </a:r>
          </a:p>
          <a:p>
            <a:r>
              <a:rPr lang="en-US" b="1" i="1" dirty="0"/>
              <a:t>DRE #</a:t>
            </a:r>
          </a:p>
          <a:p>
            <a:r>
              <a:rPr lang="en-US" sz="1100" dirty="0"/>
              <a:t>Phone: XXX-XXX-XXXX</a:t>
            </a:r>
          </a:p>
          <a:p>
            <a:r>
              <a:rPr lang="en-US" sz="1100" dirty="0"/>
              <a:t>Email: </a:t>
            </a:r>
            <a:r>
              <a:rPr lang="en-US" sz="1100" dirty="0">
                <a:hlinkClick r:id="rId2"/>
              </a:rPr>
              <a:t>john@company.com</a:t>
            </a:r>
            <a:endParaRPr lang="en-US" sz="1100" dirty="0"/>
          </a:p>
          <a:p>
            <a:r>
              <a:rPr lang="en-US" sz="1100" dirty="0"/>
              <a:t>Website: </a:t>
            </a:r>
            <a:r>
              <a:rPr lang="en-US" sz="1100" dirty="0" err="1"/>
              <a:t>johnsmith.com</a:t>
            </a:r>
            <a:endParaRPr lang="en-US" sz="1100" dirty="0"/>
          </a:p>
        </p:txBody>
      </p:sp>
      <p:pic>
        <p:nvPicPr>
          <p:cNvPr id="24" name="Picture 23" descr="John-Smith_WEB-295x3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9" y="7944269"/>
            <a:ext cx="1672631" cy="194478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46031" y="6702353"/>
            <a:ext cx="53029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DESCRIPTION OF THE PROPERTY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DESCRIPTION OF THE PROPERTY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DESCRIPTION OF THE PROPERTY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6334" y="5703161"/>
            <a:ext cx="2318568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Info Title: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Point #1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Point #2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Point #3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Point #4</a:t>
            </a:r>
          </a:p>
          <a:p>
            <a:pPr marL="171450" indent="-171450">
              <a:buFont typeface="Arial"/>
              <a:buChar char="•"/>
            </a:pPr>
            <a:r>
              <a:rPr lang="en-US" sz="1100" dirty="0"/>
              <a:t>Point #5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1771" y="4821503"/>
            <a:ext cx="3549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My Stunning House Title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8750" y="5213807"/>
            <a:ext cx="2736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$900,000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52" y="4632296"/>
            <a:ext cx="3018648" cy="1572768"/>
          </a:xfrm>
          <a:prstGeom prst="rect">
            <a:avLst/>
          </a:prstGeom>
        </p:spPr>
      </p:pic>
      <p:pic>
        <p:nvPicPr>
          <p:cNvPr id="33" name="Picture 32" descr="1323910306-mainimagebild-blurred-house-03-1000x68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3" b="3072"/>
          <a:stretch/>
        </p:blipFill>
        <p:spPr>
          <a:xfrm>
            <a:off x="0" y="-14013"/>
            <a:ext cx="7772400" cy="464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73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215</Words>
  <Application>Microsoft Office PowerPoint</Application>
  <PresentationFormat>Custom</PresentationFormat>
  <Paragraphs>111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Zey</dc:creator>
  <cp:lastModifiedBy>Pamela Gorski</cp:lastModifiedBy>
  <cp:revision>9</cp:revision>
  <dcterms:created xsi:type="dcterms:W3CDTF">2014-12-03T17:11:41Z</dcterms:created>
  <dcterms:modified xsi:type="dcterms:W3CDTF">2021-09-30T18:01:54Z</dcterms:modified>
</cp:coreProperties>
</file>